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83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0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9414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02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790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790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465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339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06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42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51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709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026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466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6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4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2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44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0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03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65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968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5FF6E-9472-4C4F-9C78-001B0F7F551A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6834A-02A5-406E-96AA-3672285424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50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98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809" y="585707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Центральная, д.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жителей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021" y="2221863"/>
            <a:ext cx="4430110" cy="40134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037" y="2221863"/>
            <a:ext cx="5086437" cy="40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753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2024-12-16T16:09:54Z</dcterms:created>
  <dcterms:modified xsi:type="dcterms:W3CDTF">2024-12-16T16:09:59Z</dcterms:modified>
</cp:coreProperties>
</file>